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936"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2017/11/1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pPr/>
              <a:t>2017/11/1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43182"/>
            <a:ext cx="8229600" cy="1143000"/>
          </a:xfrm>
        </p:spPr>
        <p:txBody>
          <a:bodyPr/>
          <a:lstStyle/>
          <a:p>
            <a:r>
              <a:rPr lang="en-US" altLang="zh-TW" dirty="0" smtClean="0"/>
              <a:t>KR wasted water treatment plant</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142844" y="428604"/>
            <a:ext cx="2428892"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u="sng" dirty="0" smtClean="0"/>
              <a:t>Wasted water/including chemical/</a:t>
            </a:r>
            <a:endParaRPr lang="zh-TW" altLang="en-US" sz="2400" b="1" u="sng" dirty="0"/>
          </a:p>
        </p:txBody>
      </p:sp>
      <p:sp>
        <p:nvSpPr>
          <p:cNvPr id="5" name="向右箭號 4"/>
          <p:cNvSpPr/>
          <p:nvPr/>
        </p:nvSpPr>
        <p:spPr>
          <a:xfrm>
            <a:off x="2786050" y="1000108"/>
            <a:ext cx="357190" cy="35719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6" name="圓角矩形 5"/>
          <p:cNvSpPr/>
          <p:nvPr/>
        </p:nvSpPr>
        <p:spPr>
          <a:xfrm>
            <a:off x="3428992" y="71414"/>
            <a:ext cx="2428892" cy="23574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u="sng" dirty="0" smtClean="0"/>
              <a:t>On-sited wasted water treatment plant</a:t>
            </a:r>
          </a:p>
          <a:p>
            <a:pPr>
              <a:buFont typeface="Arial" pitchFamily="34" charset="0"/>
              <a:buChar char="•"/>
            </a:pPr>
            <a:r>
              <a:rPr lang="en-US" altLang="zh-TW" b="1" dirty="0" smtClean="0"/>
              <a:t> Neutralization </a:t>
            </a:r>
          </a:p>
          <a:p>
            <a:pPr>
              <a:buFont typeface="Arial" pitchFamily="34" charset="0"/>
              <a:buChar char="•"/>
            </a:pPr>
            <a:r>
              <a:rPr lang="en-US" altLang="zh-TW" b="1" dirty="0" smtClean="0"/>
              <a:t> Filtration</a:t>
            </a:r>
          </a:p>
          <a:p>
            <a:pPr>
              <a:buFont typeface="Arial" pitchFamily="34" charset="0"/>
              <a:buChar char="•"/>
            </a:pPr>
            <a:r>
              <a:rPr lang="en-US" altLang="zh-TW" b="1" dirty="0" smtClean="0"/>
              <a:t> Sediment</a:t>
            </a:r>
            <a:endParaRPr lang="zh-TW" altLang="en-US" b="1" dirty="0"/>
          </a:p>
        </p:txBody>
      </p:sp>
      <p:pic>
        <p:nvPicPr>
          <p:cNvPr id="1026" name="Picture 2" descr="D:\Backup\桌面\水處理設備\23157717_10154740421337105_879473985_o.jpg"/>
          <p:cNvPicPr>
            <a:picLocks noChangeAspect="1" noChangeArrowheads="1"/>
          </p:cNvPicPr>
          <p:nvPr/>
        </p:nvPicPr>
        <p:blipFill>
          <a:blip r:embed="rId2"/>
          <a:srcRect/>
          <a:stretch>
            <a:fillRect/>
          </a:stretch>
        </p:blipFill>
        <p:spPr bwMode="auto">
          <a:xfrm>
            <a:off x="3293843" y="2643182"/>
            <a:ext cx="2564041" cy="19207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7" name="Picture 3" descr="D:\Backup\桌面\水處理設備\23158196_10154740421467105_1129215972_o.jpg"/>
          <p:cNvPicPr>
            <a:picLocks noChangeAspect="1" noChangeArrowheads="1"/>
          </p:cNvPicPr>
          <p:nvPr/>
        </p:nvPicPr>
        <p:blipFill>
          <a:blip r:embed="rId3" cstate="print"/>
          <a:srcRect/>
          <a:stretch>
            <a:fillRect/>
          </a:stretch>
        </p:blipFill>
        <p:spPr bwMode="auto">
          <a:xfrm>
            <a:off x="3286116" y="4786322"/>
            <a:ext cx="2574790" cy="20002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向右箭號 8"/>
          <p:cNvSpPr/>
          <p:nvPr/>
        </p:nvSpPr>
        <p:spPr>
          <a:xfrm>
            <a:off x="6072198" y="1071546"/>
            <a:ext cx="357190" cy="35719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10" name="圓角矩形 9"/>
          <p:cNvSpPr/>
          <p:nvPr/>
        </p:nvSpPr>
        <p:spPr>
          <a:xfrm>
            <a:off x="6572232" y="357190"/>
            <a:ext cx="2428892" cy="17859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u="sng" dirty="0" smtClean="0"/>
              <a:t>Detention </a:t>
            </a:r>
            <a:r>
              <a:rPr lang="en-US" altLang="zh-TW" sz="2400" b="1" u="sng" dirty="0" smtClean="0"/>
              <a:t>pond</a:t>
            </a:r>
          </a:p>
          <a:p>
            <a:pPr>
              <a:buFont typeface="Arial" charset="0"/>
              <a:buChar char="•"/>
            </a:pPr>
            <a:r>
              <a:rPr lang="en-US" altLang="zh-TW" dirty="0" smtClean="0"/>
              <a:t> Sediment</a:t>
            </a:r>
          </a:p>
          <a:p>
            <a:pPr>
              <a:buFont typeface="Arial" charset="0"/>
              <a:buChar char="•"/>
            </a:pPr>
            <a:r>
              <a:rPr lang="en-US" altLang="zh-TW" dirty="0" smtClean="0"/>
              <a:t> Biologically remove S/S and lowering COD </a:t>
            </a:r>
            <a:endParaRPr lang="zh-TW" altLang="en-US" dirty="0"/>
          </a:p>
        </p:txBody>
      </p:sp>
      <p:pic>
        <p:nvPicPr>
          <p:cNvPr id="1028" name="Picture 4" descr="D:\Backup\桌面\水處理設備\water1.jpg"/>
          <p:cNvPicPr>
            <a:picLocks noChangeAspect="1" noChangeArrowheads="1"/>
          </p:cNvPicPr>
          <p:nvPr/>
        </p:nvPicPr>
        <p:blipFill>
          <a:blip r:embed="rId4" cstate="print"/>
          <a:srcRect/>
          <a:stretch>
            <a:fillRect/>
          </a:stretch>
        </p:blipFill>
        <p:spPr bwMode="auto">
          <a:xfrm>
            <a:off x="6262700" y="2571744"/>
            <a:ext cx="2667018" cy="20002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9" name="Picture 5" descr="D:\Backup\桌面\水處理設備\water2.jpg"/>
          <p:cNvPicPr>
            <a:picLocks noChangeAspect="1" noChangeArrowheads="1"/>
          </p:cNvPicPr>
          <p:nvPr/>
        </p:nvPicPr>
        <p:blipFill>
          <a:blip r:embed="rId5" cstate="print"/>
          <a:srcRect/>
          <a:stretch>
            <a:fillRect/>
          </a:stretch>
        </p:blipFill>
        <p:spPr bwMode="auto">
          <a:xfrm>
            <a:off x="6215074" y="4804180"/>
            <a:ext cx="2643206" cy="19824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文字方塊 12"/>
          <p:cNvSpPr txBox="1"/>
          <p:nvPr/>
        </p:nvSpPr>
        <p:spPr>
          <a:xfrm>
            <a:off x="142844" y="2169938"/>
            <a:ext cx="3000364" cy="4616648"/>
          </a:xfrm>
          <a:prstGeom prst="rect">
            <a:avLst/>
          </a:prstGeom>
          <a:noFill/>
        </p:spPr>
        <p:txBody>
          <a:bodyPr wrap="square" rtlCol="0">
            <a:spAutoFit/>
          </a:bodyPr>
          <a:lstStyle/>
          <a:p>
            <a:r>
              <a:rPr lang="en-US" altLang="zh-TW" dirty="0" smtClean="0"/>
              <a:t>KR’s in-site wasted water treatment plant is capable to treat </a:t>
            </a:r>
            <a:r>
              <a:rPr lang="en-US" altLang="zh-TW" b="1" dirty="0" smtClean="0"/>
              <a:t>300-400m</a:t>
            </a:r>
            <a:r>
              <a:rPr lang="en-US" altLang="zh-TW" dirty="0" smtClean="0"/>
              <a:t>t of wasted water daily and have maintain team to perform </a:t>
            </a:r>
            <a:r>
              <a:rPr lang="en-US" altLang="zh-TW" dirty="0" smtClean="0"/>
              <a:t>daily maintenance</a:t>
            </a:r>
            <a:r>
              <a:rPr lang="en-US" altLang="zh-TW" dirty="0" smtClean="0"/>
              <a:t>.</a:t>
            </a:r>
          </a:p>
          <a:p>
            <a:r>
              <a:rPr lang="en-US" altLang="zh-TW" dirty="0" smtClean="0"/>
              <a:t>The treated water will be sent out* an offsite detention pond to further treatment until the bimonthly water quality check by </a:t>
            </a:r>
            <a:r>
              <a:rPr lang="en-US" altLang="zh-TW" dirty="0" err="1" smtClean="0"/>
              <a:t>Khon</a:t>
            </a:r>
            <a:r>
              <a:rPr lang="en-US" altLang="zh-TW" dirty="0" smtClean="0"/>
              <a:t> </a:t>
            </a:r>
            <a:r>
              <a:rPr lang="en-US" altLang="zh-TW" dirty="0" err="1" smtClean="0"/>
              <a:t>Koan</a:t>
            </a:r>
            <a:r>
              <a:rPr lang="en-US" altLang="zh-TW" dirty="0" smtClean="0"/>
              <a:t> city official and got approval before we can release the water to the city sewer.</a:t>
            </a:r>
          </a:p>
          <a:p>
            <a:r>
              <a:rPr lang="en-US" altLang="zh-TW" sz="1200" b="1" dirty="0" smtClean="0"/>
              <a:t>* Only the S/S and COD meeting the standard then we can send the treated water to detention pond</a:t>
            </a:r>
            <a:endParaRPr lang="zh-TW" alt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Backup\桌面\水處理設備\23131463_10154740421267105_845756308_o.jpg"/>
          <p:cNvPicPr>
            <a:picLocks noChangeAspect="1" noChangeArrowheads="1"/>
          </p:cNvPicPr>
          <p:nvPr/>
        </p:nvPicPr>
        <p:blipFill>
          <a:blip r:embed="rId2"/>
          <a:srcRect/>
          <a:stretch>
            <a:fillRect/>
          </a:stretch>
        </p:blipFill>
        <p:spPr bwMode="auto">
          <a:xfrm>
            <a:off x="357158" y="1428736"/>
            <a:ext cx="5435668" cy="4071966"/>
          </a:xfrm>
          <a:prstGeom prst="rect">
            <a:avLst/>
          </a:prstGeom>
          <a:noFill/>
        </p:spPr>
      </p:pic>
      <p:sp>
        <p:nvSpPr>
          <p:cNvPr id="5" name="文字方塊 4"/>
          <p:cNvSpPr txBox="1"/>
          <p:nvPr/>
        </p:nvSpPr>
        <p:spPr>
          <a:xfrm>
            <a:off x="5929354" y="2531930"/>
            <a:ext cx="3000364" cy="1754326"/>
          </a:xfrm>
          <a:prstGeom prst="rect">
            <a:avLst/>
          </a:prstGeom>
          <a:noFill/>
        </p:spPr>
        <p:txBody>
          <a:bodyPr wrap="square" rtlCol="0">
            <a:spAutoFit/>
          </a:bodyPr>
          <a:lstStyle/>
          <a:p>
            <a:r>
              <a:rPr lang="en-US" altLang="zh-TW" dirty="0" smtClean="0"/>
              <a:t>The filtered </a:t>
            </a:r>
            <a:r>
              <a:rPr lang="en-US" altLang="zh-TW" dirty="0" smtClean="0"/>
              <a:t>out </a:t>
            </a:r>
            <a:r>
              <a:rPr lang="en-US" altLang="zh-TW" dirty="0" smtClean="0"/>
              <a:t>solid waste and mud will be removed by qualified 3</a:t>
            </a:r>
            <a:r>
              <a:rPr lang="en-US" altLang="zh-TW" baseline="30000" dirty="0" smtClean="0"/>
              <a:t>rd</a:t>
            </a:r>
            <a:r>
              <a:rPr lang="en-US" altLang="zh-TW" dirty="0" smtClean="0"/>
              <a:t> party waste management service on monthly basis or when needed.</a:t>
            </a:r>
            <a:endParaRPr lang="zh-TW" altLang="en-US" sz="1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457200" y="2643182"/>
            <a:ext cx="8229600" cy="1143000"/>
          </a:xfrm>
        </p:spPr>
        <p:txBody>
          <a:bodyPr>
            <a:normAutofit fontScale="90000"/>
          </a:bodyPr>
          <a:lstStyle/>
          <a:p>
            <a:r>
              <a:rPr lang="en-US" altLang="zh-TW" dirty="0" smtClean="0"/>
              <a:t>KR production water treatment plant</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Backup\桌面\水處理設備\23157483_10154740421487105_47662584_o.jpg"/>
          <p:cNvPicPr>
            <a:picLocks noChangeAspect="1" noChangeArrowheads="1"/>
          </p:cNvPicPr>
          <p:nvPr/>
        </p:nvPicPr>
        <p:blipFill>
          <a:blip r:embed="rId2"/>
          <a:srcRect/>
          <a:stretch>
            <a:fillRect/>
          </a:stretch>
        </p:blipFill>
        <p:spPr bwMode="auto">
          <a:xfrm>
            <a:off x="3143240" y="508006"/>
            <a:ext cx="5806487" cy="4349754"/>
          </a:xfrm>
          <a:prstGeom prst="rect">
            <a:avLst/>
          </a:prstGeom>
          <a:noFill/>
        </p:spPr>
      </p:pic>
      <p:sp>
        <p:nvSpPr>
          <p:cNvPr id="5" name="文字方塊 4"/>
          <p:cNvSpPr txBox="1"/>
          <p:nvPr/>
        </p:nvSpPr>
        <p:spPr>
          <a:xfrm>
            <a:off x="71406" y="243087"/>
            <a:ext cx="3000364" cy="6186309"/>
          </a:xfrm>
          <a:prstGeom prst="rect">
            <a:avLst/>
          </a:prstGeom>
          <a:noFill/>
        </p:spPr>
        <p:txBody>
          <a:bodyPr wrap="square" rtlCol="0">
            <a:spAutoFit/>
          </a:bodyPr>
          <a:lstStyle/>
          <a:p>
            <a:r>
              <a:rPr lang="en-US" altLang="zh-TW" dirty="0" smtClean="0"/>
              <a:t>Specially designed for the washing process after tapering, since KR do not use any chemical after tapering process only use water to remove the chemical and particle on the filament. In order to save the water resource and minimize the water cost, the triple filtration system is designed and installed by 2014. The triple filtration system can process 150-250mt of water daily the process including </a:t>
            </a:r>
            <a:r>
              <a:rPr lang="en-US" altLang="zh-TW" b="1" dirty="0" smtClean="0"/>
              <a:t>Neutralization </a:t>
            </a:r>
            <a:r>
              <a:rPr lang="en-US" altLang="zh-TW" b="1" dirty="0" smtClean="0"/>
              <a:t>, First stage of filtration, 2</a:t>
            </a:r>
            <a:r>
              <a:rPr lang="en-US" altLang="zh-TW" b="1" baseline="30000" dirty="0" smtClean="0"/>
              <a:t>nd</a:t>
            </a:r>
            <a:r>
              <a:rPr lang="en-US" altLang="zh-TW" b="1" dirty="0" smtClean="0"/>
              <a:t> state of filtration , Sediment and 3</a:t>
            </a:r>
            <a:r>
              <a:rPr lang="en-US" altLang="zh-TW" b="1" baseline="30000" dirty="0" smtClean="0"/>
              <a:t>rd</a:t>
            </a:r>
            <a:r>
              <a:rPr lang="en-US" altLang="zh-TW" b="1" dirty="0" smtClean="0"/>
              <a:t> stage of filtration.</a:t>
            </a:r>
          </a:p>
          <a:p>
            <a:r>
              <a:rPr lang="en-US" altLang="zh-TW" dirty="0" smtClean="0"/>
              <a:t>The treated water will be re-used into the washing process so to save water recourse.</a:t>
            </a:r>
            <a:r>
              <a:rPr lang="en-US" altLang="zh-TW" b="1" dirty="0" smtClean="0"/>
              <a:t> </a:t>
            </a:r>
            <a:endParaRPr lang="zh-TW" altLang="en-US" sz="1200" b="1" dirty="0"/>
          </a:p>
        </p:txBody>
      </p:sp>
      <p:sp>
        <p:nvSpPr>
          <p:cNvPr id="7" name="文字方塊 6"/>
          <p:cNvSpPr txBox="1"/>
          <p:nvPr/>
        </p:nvSpPr>
        <p:spPr>
          <a:xfrm>
            <a:off x="3143240" y="5157629"/>
            <a:ext cx="5786478" cy="1477328"/>
          </a:xfrm>
          <a:prstGeom prst="rect">
            <a:avLst/>
          </a:prstGeom>
          <a:noFill/>
        </p:spPr>
        <p:txBody>
          <a:bodyPr wrap="square" rtlCol="0">
            <a:spAutoFit/>
          </a:bodyPr>
          <a:lstStyle/>
          <a:p>
            <a:r>
              <a:rPr lang="en-US" altLang="zh-TW" dirty="0" smtClean="0"/>
              <a:t>With this system that we can extend the use of water by 4 days and save approx 60-70% of fresh water use daily. After 4 days the water will be sent to our on-site wasted treatment system for further treating process then release back to city sewer.</a:t>
            </a:r>
            <a:endParaRPr lang="zh-TW" altLang="en-US" dirty="0"/>
          </a:p>
        </p:txBody>
      </p:sp>
      <p:sp>
        <p:nvSpPr>
          <p:cNvPr id="8" name="矩形 7"/>
          <p:cNvSpPr/>
          <p:nvPr/>
        </p:nvSpPr>
        <p:spPr>
          <a:xfrm>
            <a:off x="3714744" y="4000504"/>
            <a:ext cx="1143008" cy="2857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TW" sz="1200" b="1" dirty="0" smtClean="0"/>
              <a:t>Neutralization </a:t>
            </a:r>
            <a:endParaRPr lang="zh-TW" altLang="en-US" sz="1200" dirty="0"/>
          </a:p>
        </p:txBody>
      </p:sp>
      <p:sp>
        <p:nvSpPr>
          <p:cNvPr id="9" name="矩形 8"/>
          <p:cNvSpPr/>
          <p:nvPr/>
        </p:nvSpPr>
        <p:spPr>
          <a:xfrm>
            <a:off x="5000628" y="3000372"/>
            <a:ext cx="1428760" cy="2857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TW" sz="1200" b="1" dirty="0" smtClean="0"/>
              <a:t>1</a:t>
            </a:r>
            <a:r>
              <a:rPr lang="en-US" altLang="zh-TW" sz="1200" b="1" baseline="30000" dirty="0" smtClean="0"/>
              <a:t>st</a:t>
            </a:r>
            <a:r>
              <a:rPr lang="en-US" altLang="zh-TW" sz="1200" b="1" dirty="0" smtClean="0"/>
              <a:t> stage filtration</a:t>
            </a:r>
            <a:endParaRPr lang="zh-TW" altLang="en-US" sz="1200" dirty="0"/>
          </a:p>
        </p:txBody>
      </p:sp>
      <p:sp>
        <p:nvSpPr>
          <p:cNvPr id="10" name="矩形 9"/>
          <p:cNvSpPr/>
          <p:nvPr/>
        </p:nvSpPr>
        <p:spPr>
          <a:xfrm>
            <a:off x="7143768" y="2643182"/>
            <a:ext cx="1428760" cy="2857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TW" sz="1200" b="1" dirty="0" smtClean="0"/>
              <a:t>2</a:t>
            </a:r>
            <a:r>
              <a:rPr lang="en-US" altLang="zh-TW" sz="1200" b="1" baseline="30000" dirty="0" smtClean="0"/>
              <a:t>nd</a:t>
            </a:r>
            <a:r>
              <a:rPr lang="en-US" altLang="zh-TW" sz="1200" b="1" dirty="0" smtClean="0"/>
              <a:t> stage filtration</a:t>
            </a:r>
            <a:endParaRPr lang="zh-TW" altLang="en-US" sz="1200" dirty="0"/>
          </a:p>
        </p:txBody>
      </p:sp>
      <p:sp>
        <p:nvSpPr>
          <p:cNvPr id="11" name="矩形 10"/>
          <p:cNvSpPr/>
          <p:nvPr/>
        </p:nvSpPr>
        <p:spPr>
          <a:xfrm>
            <a:off x="7358082" y="1500174"/>
            <a:ext cx="1428760" cy="2857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TW" sz="1200" b="1" dirty="0" smtClean="0"/>
              <a:t>3</a:t>
            </a:r>
            <a:r>
              <a:rPr lang="en-US" altLang="zh-TW" sz="1200" b="1" baseline="30000" dirty="0" smtClean="0"/>
              <a:t>rd</a:t>
            </a:r>
            <a:r>
              <a:rPr lang="en-US" altLang="zh-TW" sz="1200" b="1" dirty="0" smtClean="0"/>
              <a:t> stage filtration</a:t>
            </a:r>
            <a:endParaRPr lang="zh-TW" altLang="en-US" sz="1200"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307</Words>
  <PresentationFormat>如螢幕大小 (4:3)</PresentationFormat>
  <Paragraphs>21</Paragraphs>
  <Slides>5</Slides>
  <Notes>0</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Office 佈景主題</vt:lpstr>
      <vt:lpstr>KR wasted water treatment plant</vt:lpstr>
      <vt:lpstr>投影片 2</vt:lpstr>
      <vt:lpstr>投影片 3</vt:lpstr>
      <vt:lpstr>KR production water treatment plant</vt:lpstr>
      <vt:lpstr>投影片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cp:lastModifiedBy>ncyu_user</cp:lastModifiedBy>
  <cp:revision>5</cp:revision>
  <dcterms:modified xsi:type="dcterms:W3CDTF">2017-11-01T06:29:52Z</dcterms:modified>
</cp:coreProperties>
</file>